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1T10:53:51.01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1T11:49:16.56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June 27,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92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June 27,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3660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June 27,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119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June 27,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28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June 27,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91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June 27, 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259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June 27,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2621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June 27,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78318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June 27,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964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June 27,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54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June 27,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584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NUL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June 27,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‹nr.›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076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9" r:id="rId7"/>
    <p:sldLayoutId id="2147483845" r:id="rId8"/>
    <p:sldLayoutId id="2147483846" r:id="rId9"/>
    <p:sldLayoutId id="2147483847" r:id="rId10"/>
    <p:sldLayoutId id="2147483848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16B81A-2125-43AF-94BB-419E7FA2D8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000" y="5755341"/>
            <a:ext cx="10160000" cy="884518"/>
          </a:xfrm>
        </p:spPr>
        <p:txBody>
          <a:bodyPr anchor="t">
            <a:normAutofit/>
          </a:bodyPr>
          <a:lstStyle/>
          <a:p>
            <a:r>
              <a:rPr lang="da-DK"/>
              <a:t>Bloody Sunday – The Spark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2C32F89-F2EB-4F81-95F1-1E66AC830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7292" y="5149516"/>
            <a:ext cx="5768283" cy="505326"/>
          </a:xfrm>
        </p:spPr>
        <p:txBody>
          <a:bodyPr anchor="b">
            <a:normAutofit/>
          </a:bodyPr>
          <a:lstStyle/>
          <a:p>
            <a:r>
              <a:rPr lang="da-DK"/>
              <a:t>The Troubles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F23FCC-1FF1-A984-C2D6-908C61B46F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0" b="6395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59574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F23FCC-1FF1-A984-C2D6-908C61B46F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" r="8057"/>
          <a:stretch/>
        </p:blipFill>
        <p:spPr>
          <a:xfrm>
            <a:off x="3584193" y="-13647"/>
            <a:ext cx="8607807" cy="6871647"/>
          </a:xfrm>
          <a:custGeom>
            <a:avLst/>
            <a:gdLst/>
            <a:ahLst/>
            <a:cxnLst/>
            <a:rect l="l" t="t" r="r" b="b"/>
            <a:pathLst>
              <a:path w="8607807" h="6858000">
                <a:moveTo>
                  <a:pt x="8607807" y="0"/>
                </a:moveTo>
                <a:lnTo>
                  <a:pt x="8607807" y="6858000"/>
                </a:lnTo>
                <a:lnTo>
                  <a:pt x="2049693" y="6858000"/>
                </a:lnTo>
                <a:lnTo>
                  <a:pt x="1546051" y="6858000"/>
                </a:lnTo>
                <a:lnTo>
                  <a:pt x="1535751" y="6815348"/>
                </a:lnTo>
                <a:cubicBezTo>
                  <a:pt x="1530460" y="6761684"/>
                  <a:pt x="1515370" y="6604898"/>
                  <a:pt x="1514301" y="6536022"/>
                </a:cubicBezTo>
                <a:cubicBezTo>
                  <a:pt x="1518045" y="6478504"/>
                  <a:pt x="1528503" y="6437797"/>
                  <a:pt x="1529339" y="6402088"/>
                </a:cubicBezTo>
                <a:cubicBezTo>
                  <a:pt x="1525062" y="6346650"/>
                  <a:pt x="1502062" y="6294623"/>
                  <a:pt x="1493941" y="6256398"/>
                </a:cubicBezTo>
                <a:cubicBezTo>
                  <a:pt x="1502669" y="6241770"/>
                  <a:pt x="1469920" y="6187857"/>
                  <a:pt x="1480613" y="6172741"/>
                </a:cubicBezTo>
                <a:cubicBezTo>
                  <a:pt x="1481020" y="6152279"/>
                  <a:pt x="1458164" y="6048753"/>
                  <a:pt x="1443364" y="6006407"/>
                </a:cubicBezTo>
                <a:cubicBezTo>
                  <a:pt x="1426694" y="5958900"/>
                  <a:pt x="1390307" y="5908317"/>
                  <a:pt x="1380584" y="5887691"/>
                </a:cubicBezTo>
                <a:cubicBezTo>
                  <a:pt x="1370860" y="5867065"/>
                  <a:pt x="1392244" y="5909118"/>
                  <a:pt x="1385023" y="5882650"/>
                </a:cubicBezTo>
                <a:cubicBezTo>
                  <a:pt x="1377800" y="5856181"/>
                  <a:pt x="1345702" y="5759038"/>
                  <a:pt x="1337254" y="5728879"/>
                </a:cubicBezTo>
                <a:cubicBezTo>
                  <a:pt x="1353956" y="5727462"/>
                  <a:pt x="1323673" y="5710676"/>
                  <a:pt x="1334321" y="5701696"/>
                </a:cubicBezTo>
                <a:cubicBezTo>
                  <a:pt x="1343675" y="5695367"/>
                  <a:pt x="1336672" y="5688797"/>
                  <a:pt x="1335877" y="5681564"/>
                </a:cubicBezTo>
                <a:cubicBezTo>
                  <a:pt x="1343201" y="5672524"/>
                  <a:pt x="1329617" y="5640839"/>
                  <a:pt x="1319978" y="5632219"/>
                </a:cubicBezTo>
                <a:cubicBezTo>
                  <a:pt x="1286551" y="5611011"/>
                  <a:pt x="1310947" y="5568721"/>
                  <a:pt x="1285321" y="5551224"/>
                </a:cubicBezTo>
                <a:cubicBezTo>
                  <a:pt x="1281540" y="5545203"/>
                  <a:pt x="1279983" y="5539432"/>
                  <a:pt x="1279815" y="5533855"/>
                </a:cubicBezTo>
                <a:lnTo>
                  <a:pt x="1282507" y="5518422"/>
                </a:lnTo>
                <a:lnTo>
                  <a:pt x="1289604" y="5514404"/>
                </a:lnTo>
                <a:lnTo>
                  <a:pt x="1287766" y="5504772"/>
                </a:lnTo>
                <a:lnTo>
                  <a:pt x="1288829" y="5502102"/>
                </a:lnTo>
                <a:cubicBezTo>
                  <a:pt x="1290896" y="5497007"/>
                  <a:pt x="1292688" y="5491968"/>
                  <a:pt x="1293373" y="5486914"/>
                </a:cubicBezTo>
                <a:cubicBezTo>
                  <a:pt x="1288690" y="5472938"/>
                  <a:pt x="1272696" y="5448436"/>
                  <a:pt x="1260736" y="5418245"/>
                </a:cubicBezTo>
                <a:cubicBezTo>
                  <a:pt x="1238579" y="5385699"/>
                  <a:pt x="1238884" y="5340972"/>
                  <a:pt x="1221610" y="5305770"/>
                </a:cubicBezTo>
                <a:lnTo>
                  <a:pt x="1216099" y="5298785"/>
                </a:lnTo>
                <a:lnTo>
                  <a:pt x="1217278" y="5268992"/>
                </a:lnTo>
                <a:cubicBezTo>
                  <a:pt x="1221588" y="5263843"/>
                  <a:pt x="1222716" y="5256480"/>
                  <a:pt x="1218469" y="5250149"/>
                </a:cubicBezTo>
                <a:lnTo>
                  <a:pt x="1206220" y="5142322"/>
                </a:lnTo>
                <a:cubicBezTo>
                  <a:pt x="1205294" y="5106716"/>
                  <a:pt x="1196908" y="5091595"/>
                  <a:pt x="1212921" y="5036513"/>
                </a:cubicBezTo>
                <a:cubicBezTo>
                  <a:pt x="1234138" y="4978012"/>
                  <a:pt x="1204801" y="4893378"/>
                  <a:pt x="1212183" y="4827738"/>
                </a:cubicBezTo>
                <a:cubicBezTo>
                  <a:pt x="1183151" y="4792886"/>
                  <a:pt x="1209228" y="4811487"/>
                  <a:pt x="1202048" y="4774693"/>
                </a:cubicBezTo>
                <a:cubicBezTo>
                  <a:pt x="1202483" y="4751423"/>
                  <a:pt x="1202919" y="4728152"/>
                  <a:pt x="1203354" y="4704882"/>
                </a:cubicBezTo>
                <a:lnTo>
                  <a:pt x="1201502" y="4691500"/>
                </a:lnTo>
                <a:lnTo>
                  <a:pt x="1194919" y="4687895"/>
                </a:lnTo>
                <a:lnTo>
                  <a:pt x="1187792" y="4667873"/>
                </a:lnTo>
                <a:cubicBezTo>
                  <a:pt x="1186060" y="4660351"/>
                  <a:pt x="1185291" y="4652220"/>
                  <a:pt x="1186080" y="4643189"/>
                </a:cubicBezTo>
                <a:cubicBezTo>
                  <a:pt x="1199189" y="4613276"/>
                  <a:pt x="1167081" y="4562691"/>
                  <a:pt x="1184722" y="4525834"/>
                </a:cubicBezTo>
                <a:cubicBezTo>
                  <a:pt x="1182407" y="4490142"/>
                  <a:pt x="1175424" y="4451369"/>
                  <a:pt x="1172188" y="4429037"/>
                </a:cubicBezTo>
                <a:cubicBezTo>
                  <a:pt x="1161331" y="4419671"/>
                  <a:pt x="1178123" y="4389539"/>
                  <a:pt x="1165306" y="4391841"/>
                </a:cubicBezTo>
                <a:cubicBezTo>
                  <a:pt x="1171061" y="4381101"/>
                  <a:pt x="1173552" y="4338138"/>
                  <a:pt x="1168602" y="4327040"/>
                </a:cubicBezTo>
                <a:lnTo>
                  <a:pt x="1178384" y="4271714"/>
                </a:lnTo>
                <a:lnTo>
                  <a:pt x="1177294" y="4266170"/>
                </a:lnTo>
                <a:cubicBezTo>
                  <a:pt x="1177138" y="4260404"/>
                  <a:pt x="1177520" y="4242660"/>
                  <a:pt x="1177448" y="4237120"/>
                </a:cubicBezTo>
                <a:cubicBezTo>
                  <a:pt x="1177252" y="4235726"/>
                  <a:pt x="1177058" y="4234331"/>
                  <a:pt x="1176863" y="4232937"/>
                </a:cubicBezTo>
                <a:lnTo>
                  <a:pt x="1162386" y="4198811"/>
                </a:lnTo>
                <a:cubicBezTo>
                  <a:pt x="1162950" y="4194190"/>
                  <a:pt x="1174655" y="4191224"/>
                  <a:pt x="1174343" y="4184054"/>
                </a:cubicBezTo>
                <a:lnTo>
                  <a:pt x="1160516" y="4155792"/>
                </a:lnTo>
                <a:lnTo>
                  <a:pt x="1161365" y="4150364"/>
                </a:lnTo>
                <a:lnTo>
                  <a:pt x="1144878" y="4068165"/>
                </a:lnTo>
                <a:lnTo>
                  <a:pt x="1123687" y="3997737"/>
                </a:lnTo>
                <a:lnTo>
                  <a:pt x="1096720" y="3746801"/>
                </a:lnTo>
                <a:cubicBezTo>
                  <a:pt x="1083618" y="3632695"/>
                  <a:pt x="1064313" y="3629437"/>
                  <a:pt x="1047682" y="3510652"/>
                </a:cubicBezTo>
                <a:cubicBezTo>
                  <a:pt x="1048550" y="3470281"/>
                  <a:pt x="1049418" y="3429910"/>
                  <a:pt x="1050285" y="3389539"/>
                </a:cubicBezTo>
                <a:lnTo>
                  <a:pt x="1030166" y="3314219"/>
                </a:lnTo>
                <a:lnTo>
                  <a:pt x="1034128" y="3253967"/>
                </a:lnTo>
                <a:lnTo>
                  <a:pt x="1007751" y="3192563"/>
                </a:lnTo>
                <a:cubicBezTo>
                  <a:pt x="1003323" y="3186732"/>
                  <a:pt x="1001150" y="3181063"/>
                  <a:pt x="1000384" y="3175520"/>
                </a:cubicBezTo>
                <a:cubicBezTo>
                  <a:pt x="1000734" y="3170366"/>
                  <a:pt x="1001085" y="3165212"/>
                  <a:pt x="1001435" y="3160058"/>
                </a:cubicBezTo>
                <a:lnTo>
                  <a:pt x="968918" y="3106456"/>
                </a:lnTo>
                <a:cubicBezTo>
                  <a:pt x="957125" y="3086347"/>
                  <a:pt x="955617" y="3059144"/>
                  <a:pt x="934483" y="3025607"/>
                </a:cubicBezTo>
                <a:cubicBezTo>
                  <a:pt x="914631" y="2991085"/>
                  <a:pt x="908933" y="2999692"/>
                  <a:pt x="879229" y="2942341"/>
                </a:cubicBezTo>
                <a:cubicBezTo>
                  <a:pt x="850845" y="2891400"/>
                  <a:pt x="820829" y="2801223"/>
                  <a:pt x="798666" y="2755714"/>
                </a:cubicBezTo>
                <a:cubicBezTo>
                  <a:pt x="773970" y="2709171"/>
                  <a:pt x="758278" y="2710053"/>
                  <a:pt x="746962" y="2689587"/>
                </a:cubicBezTo>
                <a:lnTo>
                  <a:pt x="712796" y="2609586"/>
                </a:lnTo>
                <a:lnTo>
                  <a:pt x="697701" y="2594856"/>
                </a:lnTo>
                <a:cubicBezTo>
                  <a:pt x="697743" y="2593626"/>
                  <a:pt x="697784" y="2592396"/>
                  <a:pt x="697823" y="2591165"/>
                </a:cubicBezTo>
                <a:lnTo>
                  <a:pt x="679645" y="2567493"/>
                </a:lnTo>
                <a:lnTo>
                  <a:pt x="680789" y="2566723"/>
                </a:lnTo>
                <a:cubicBezTo>
                  <a:pt x="682946" y="2564457"/>
                  <a:pt x="683757" y="2561765"/>
                  <a:pt x="681771" y="2558109"/>
                </a:cubicBezTo>
                <a:cubicBezTo>
                  <a:pt x="705290" y="2557210"/>
                  <a:pt x="688388" y="2553357"/>
                  <a:pt x="680456" y="2542663"/>
                </a:cubicBezTo>
                <a:cubicBezTo>
                  <a:pt x="679482" y="2529115"/>
                  <a:pt x="677183" y="2488664"/>
                  <a:pt x="675922" y="2476820"/>
                </a:cubicBezTo>
                <a:lnTo>
                  <a:pt x="672894" y="2471591"/>
                </a:lnTo>
                <a:lnTo>
                  <a:pt x="673143" y="2471379"/>
                </a:lnTo>
                <a:cubicBezTo>
                  <a:pt x="673152" y="2470017"/>
                  <a:pt x="672405" y="2468214"/>
                  <a:pt x="670567" y="2465654"/>
                </a:cubicBezTo>
                <a:lnTo>
                  <a:pt x="667369" y="2462052"/>
                </a:lnTo>
                <a:lnTo>
                  <a:pt x="661495" y="2451906"/>
                </a:lnTo>
                <a:cubicBezTo>
                  <a:pt x="661510" y="2450510"/>
                  <a:pt x="661525" y="2449113"/>
                  <a:pt x="661540" y="2447717"/>
                </a:cubicBezTo>
                <a:lnTo>
                  <a:pt x="664540" y="2445047"/>
                </a:lnTo>
                <a:lnTo>
                  <a:pt x="663581" y="2444265"/>
                </a:lnTo>
                <a:cubicBezTo>
                  <a:pt x="653014" y="2439598"/>
                  <a:pt x="642406" y="2441014"/>
                  <a:pt x="663129" y="2421760"/>
                </a:cubicBezTo>
                <a:cubicBezTo>
                  <a:pt x="643271" y="2409372"/>
                  <a:pt x="657229" y="2399993"/>
                  <a:pt x="650205" y="2375201"/>
                </a:cubicBezTo>
                <a:cubicBezTo>
                  <a:pt x="634911" y="2369643"/>
                  <a:pt x="634260" y="2360648"/>
                  <a:pt x="638008" y="2350147"/>
                </a:cubicBezTo>
                <a:cubicBezTo>
                  <a:pt x="621083" y="2329939"/>
                  <a:pt x="620949" y="2305558"/>
                  <a:pt x="609851" y="2279762"/>
                </a:cubicBezTo>
                <a:lnTo>
                  <a:pt x="585585" y="2151458"/>
                </a:lnTo>
                <a:lnTo>
                  <a:pt x="581391" y="2148616"/>
                </a:lnTo>
                <a:cubicBezTo>
                  <a:pt x="578821" y="2146496"/>
                  <a:pt x="577525" y="2144881"/>
                  <a:pt x="577083" y="2143541"/>
                </a:cubicBezTo>
                <a:lnTo>
                  <a:pt x="577251" y="2143279"/>
                </a:lnTo>
                <a:lnTo>
                  <a:pt x="546845" y="2081459"/>
                </a:lnTo>
                <a:cubicBezTo>
                  <a:pt x="538270" y="2069798"/>
                  <a:pt x="486356" y="1952009"/>
                  <a:pt x="470837" y="1927526"/>
                </a:cubicBezTo>
                <a:lnTo>
                  <a:pt x="428154" y="1653876"/>
                </a:lnTo>
                <a:lnTo>
                  <a:pt x="392797" y="1507176"/>
                </a:lnTo>
                <a:cubicBezTo>
                  <a:pt x="380165" y="1501458"/>
                  <a:pt x="369910" y="1448213"/>
                  <a:pt x="372847" y="1437646"/>
                </a:cubicBezTo>
                <a:cubicBezTo>
                  <a:pt x="369015" y="1430935"/>
                  <a:pt x="338503" y="1373479"/>
                  <a:pt x="344479" y="1364974"/>
                </a:cubicBezTo>
                <a:cubicBezTo>
                  <a:pt x="332264" y="1339484"/>
                  <a:pt x="321736" y="1307918"/>
                  <a:pt x="299558" y="1284709"/>
                </a:cubicBezTo>
                <a:cubicBezTo>
                  <a:pt x="277380" y="1261500"/>
                  <a:pt x="259203" y="1267387"/>
                  <a:pt x="243216" y="1246922"/>
                </a:cubicBezTo>
                <a:cubicBezTo>
                  <a:pt x="227230" y="1226457"/>
                  <a:pt x="218454" y="1164523"/>
                  <a:pt x="203639" y="1161920"/>
                </a:cubicBezTo>
                <a:cubicBezTo>
                  <a:pt x="192352" y="1142649"/>
                  <a:pt x="198158" y="1131546"/>
                  <a:pt x="169195" y="1085737"/>
                </a:cubicBezTo>
                <a:cubicBezTo>
                  <a:pt x="139228" y="1000958"/>
                  <a:pt x="140891" y="967704"/>
                  <a:pt x="98775" y="908263"/>
                </a:cubicBezTo>
                <a:cubicBezTo>
                  <a:pt x="45025" y="829417"/>
                  <a:pt x="34038" y="815844"/>
                  <a:pt x="43820" y="711217"/>
                </a:cubicBezTo>
                <a:cubicBezTo>
                  <a:pt x="34816" y="658186"/>
                  <a:pt x="43273" y="612368"/>
                  <a:pt x="44748" y="590072"/>
                </a:cubicBezTo>
                <a:lnTo>
                  <a:pt x="36767" y="545639"/>
                </a:lnTo>
                <a:cubicBezTo>
                  <a:pt x="36093" y="527311"/>
                  <a:pt x="35418" y="508983"/>
                  <a:pt x="34744" y="490655"/>
                </a:cubicBezTo>
                <a:cubicBezTo>
                  <a:pt x="34670" y="457530"/>
                  <a:pt x="29296" y="472114"/>
                  <a:pt x="29222" y="438989"/>
                </a:cubicBezTo>
                <a:cubicBezTo>
                  <a:pt x="29152" y="438889"/>
                  <a:pt x="2578" y="396379"/>
                  <a:pt x="2507" y="396276"/>
                </a:cubicBezTo>
                <a:cubicBezTo>
                  <a:pt x="-7796" y="384713"/>
                  <a:pt x="17492" y="336163"/>
                  <a:pt x="9810" y="316602"/>
                </a:cubicBezTo>
                <a:lnTo>
                  <a:pt x="25323" y="268307"/>
                </a:lnTo>
                <a:cubicBezTo>
                  <a:pt x="20582" y="240926"/>
                  <a:pt x="55391" y="238035"/>
                  <a:pt x="50278" y="194719"/>
                </a:cubicBezTo>
                <a:cubicBezTo>
                  <a:pt x="49891" y="157325"/>
                  <a:pt x="41873" y="124589"/>
                  <a:pt x="47653" y="93227"/>
                </a:cubicBezTo>
                <a:cubicBezTo>
                  <a:pt x="41389" y="80085"/>
                  <a:pt x="38874" y="67855"/>
                  <a:pt x="48323" y="56555"/>
                </a:cubicBezTo>
                <a:cubicBezTo>
                  <a:pt x="46028" y="30289"/>
                  <a:pt x="37896" y="18621"/>
                  <a:pt x="38423" y="5312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16B81A-2125-43AF-94BB-419E7FA2D8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307" y="2906974"/>
            <a:ext cx="3639828" cy="428410"/>
          </a:xfrm>
        </p:spPr>
        <p:txBody>
          <a:bodyPr>
            <a:normAutofit/>
          </a:bodyPr>
          <a:lstStyle/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Conflict:</a:t>
            </a:r>
            <a:endParaRPr lang="da-DK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2C32F89-F2EB-4F81-95F1-1E66AC830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305" y="3429000"/>
            <a:ext cx="3738689" cy="320321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1960s - 1990s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Nationalists vs. Unionists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Catholic vs. Protestant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Until the Good Friday Agreement, 10 April 1998</a:t>
            </a:r>
            <a:endParaRPr lang="da-DK" sz="1800" dirty="0"/>
          </a:p>
        </p:txBody>
      </p:sp>
    </p:spTree>
    <p:extLst>
      <p:ext uri="{BB962C8B-B14F-4D97-AF65-F5344CB8AC3E}">
        <p14:creationId xmlns:p14="http://schemas.microsoft.com/office/powerpoint/2010/main" val="2309380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940161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16B81A-2125-43AF-94BB-419E7FA2D8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0879" y="609601"/>
            <a:ext cx="4476464" cy="12160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1000"/>
              </a:spcAft>
            </a:pPr>
            <a:r>
              <a:rPr lang="en-US">
                <a:effectLst/>
              </a:rPr>
              <a:t>The spark: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2C32F89-F2EB-4F81-95F1-1E66AC830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0879" y="2163685"/>
            <a:ext cx="3875963" cy="410702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spc="50" dirty="0">
                <a:effectLst/>
              </a:rPr>
              <a:t>Northern Ireland Civil Rights Association (1967)</a:t>
            </a:r>
            <a:endParaRPr lang="en-US" sz="1800" spc="5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spc="50" dirty="0">
                <a:effectLst/>
              </a:rPr>
              <a:t>Battle of the Bogside, 12 to 14 August 1969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spc="50" dirty="0">
                <a:effectLst/>
              </a:rPr>
              <a:t>The British Army </a:t>
            </a:r>
          </a:p>
          <a:p>
            <a:pPr marL="285750" lvl="0" indent="-28575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800" spc="50" dirty="0">
                <a:effectLst/>
              </a:rPr>
              <a:t>The Troubles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F23FCC-1FF1-A984-C2D6-908C61B46F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3" r="21582" b="-1"/>
          <a:stretch/>
        </p:blipFill>
        <p:spPr>
          <a:xfrm>
            <a:off x="5251840" y="10"/>
            <a:ext cx="6940161" cy="6868876"/>
          </a:xfrm>
          <a:custGeom>
            <a:avLst/>
            <a:gdLst/>
            <a:ahLst/>
            <a:cxnLst/>
            <a:rect l="l" t="t" r="r" b="b"/>
            <a:pathLst>
              <a:path w="6940161" h="6857999">
                <a:moveTo>
                  <a:pt x="857190" y="0"/>
                </a:moveTo>
                <a:lnTo>
                  <a:pt x="6940161" y="0"/>
                </a:lnTo>
                <a:lnTo>
                  <a:pt x="6940161" y="6857999"/>
                </a:lnTo>
                <a:lnTo>
                  <a:pt x="496459" y="6857999"/>
                </a:lnTo>
                <a:lnTo>
                  <a:pt x="486507" y="6839466"/>
                </a:lnTo>
                <a:cubicBezTo>
                  <a:pt x="477389" y="6820641"/>
                  <a:pt x="471173" y="6801859"/>
                  <a:pt x="480078" y="6795812"/>
                </a:cubicBezTo>
                <a:cubicBezTo>
                  <a:pt x="475408" y="6761382"/>
                  <a:pt x="493736" y="6723009"/>
                  <a:pt x="482330" y="6676796"/>
                </a:cubicBezTo>
                <a:cubicBezTo>
                  <a:pt x="479519" y="6617030"/>
                  <a:pt x="476161" y="6634511"/>
                  <a:pt x="469648" y="6539722"/>
                </a:cubicBezTo>
                <a:cubicBezTo>
                  <a:pt x="459969" y="6498384"/>
                  <a:pt x="496382" y="6456575"/>
                  <a:pt x="477855" y="6433501"/>
                </a:cubicBezTo>
                <a:cubicBezTo>
                  <a:pt x="464018" y="6378655"/>
                  <a:pt x="442310" y="6325849"/>
                  <a:pt x="414008" y="6271586"/>
                </a:cubicBezTo>
                <a:cubicBezTo>
                  <a:pt x="378091" y="6226697"/>
                  <a:pt x="377466" y="6140798"/>
                  <a:pt x="299660" y="6080454"/>
                </a:cubicBezTo>
                <a:cubicBezTo>
                  <a:pt x="268606" y="6014324"/>
                  <a:pt x="244498" y="5964143"/>
                  <a:pt x="221239" y="5913249"/>
                </a:cubicBezTo>
                <a:cubicBezTo>
                  <a:pt x="210139" y="5897439"/>
                  <a:pt x="175369" y="5809427"/>
                  <a:pt x="160103" y="5775094"/>
                </a:cubicBezTo>
                <a:cubicBezTo>
                  <a:pt x="87298" y="5686529"/>
                  <a:pt x="103897" y="5672717"/>
                  <a:pt x="87873" y="5573809"/>
                </a:cubicBezTo>
                <a:cubicBezTo>
                  <a:pt x="76224" y="5541231"/>
                  <a:pt x="76748" y="5525076"/>
                  <a:pt x="57933" y="5490695"/>
                </a:cubicBezTo>
                <a:lnTo>
                  <a:pt x="30889" y="5398377"/>
                </a:lnTo>
                <a:lnTo>
                  <a:pt x="34140" y="5390971"/>
                </a:lnTo>
                <a:lnTo>
                  <a:pt x="35928" y="5390229"/>
                </a:lnTo>
                <a:lnTo>
                  <a:pt x="16968" y="5309266"/>
                </a:lnTo>
                <a:cubicBezTo>
                  <a:pt x="13970" y="5303642"/>
                  <a:pt x="-917" y="5289094"/>
                  <a:pt x="2490" y="5276920"/>
                </a:cubicBezTo>
                <a:lnTo>
                  <a:pt x="24907" y="5208159"/>
                </a:lnTo>
                <a:lnTo>
                  <a:pt x="31839" y="5162682"/>
                </a:lnTo>
                <a:cubicBezTo>
                  <a:pt x="28501" y="5155528"/>
                  <a:pt x="24609" y="5048935"/>
                  <a:pt x="18796" y="5043371"/>
                </a:cubicBezTo>
                <a:cubicBezTo>
                  <a:pt x="54584" y="4976689"/>
                  <a:pt x="5001" y="4985095"/>
                  <a:pt x="14358" y="4908985"/>
                </a:cubicBezTo>
                <a:cubicBezTo>
                  <a:pt x="17201" y="4816358"/>
                  <a:pt x="5675" y="4749418"/>
                  <a:pt x="4769" y="4643799"/>
                </a:cubicBezTo>
                <a:cubicBezTo>
                  <a:pt x="4111" y="4581455"/>
                  <a:pt x="-7137" y="4509050"/>
                  <a:pt x="7402" y="4395547"/>
                </a:cubicBezTo>
                <a:cubicBezTo>
                  <a:pt x="11591" y="4330720"/>
                  <a:pt x="28535" y="4313913"/>
                  <a:pt x="23462" y="4274064"/>
                </a:cubicBezTo>
                <a:cubicBezTo>
                  <a:pt x="22995" y="4245538"/>
                  <a:pt x="22530" y="4217012"/>
                  <a:pt x="22063" y="4188486"/>
                </a:cubicBezTo>
                <a:lnTo>
                  <a:pt x="24672" y="4170100"/>
                </a:lnTo>
                <a:lnTo>
                  <a:pt x="34973" y="4166123"/>
                </a:lnTo>
                <a:lnTo>
                  <a:pt x="26424" y="4120096"/>
                </a:lnTo>
                <a:cubicBezTo>
                  <a:pt x="28986" y="4109871"/>
                  <a:pt x="49338" y="4079429"/>
                  <a:pt x="47886" y="4066698"/>
                </a:cubicBezTo>
                <a:cubicBezTo>
                  <a:pt x="26522" y="4022850"/>
                  <a:pt x="34453" y="4030338"/>
                  <a:pt x="47327" y="3969172"/>
                </a:cubicBezTo>
                <a:cubicBezTo>
                  <a:pt x="40297" y="3948973"/>
                  <a:pt x="40044" y="3857354"/>
                  <a:pt x="53093" y="3844350"/>
                </a:cubicBezTo>
                <a:cubicBezTo>
                  <a:pt x="55739" y="3830819"/>
                  <a:pt x="50778" y="3815585"/>
                  <a:pt x="64866" y="3808459"/>
                </a:cubicBezTo>
                <a:cubicBezTo>
                  <a:pt x="81775" y="3797121"/>
                  <a:pt x="54599" y="3752382"/>
                  <a:pt x="74864" y="3757643"/>
                </a:cubicBezTo>
                <a:cubicBezTo>
                  <a:pt x="56224" y="3725828"/>
                  <a:pt x="74270" y="3660981"/>
                  <a:pt x="82640" y="3632606"/>
                </a:cubicBezTo>
                <a:cubicBezTo>
                  <a:pt x="85981" y="3582255"/>
                  <a:pt x="88778" y="3571708"/>
                  <a:pt x="89222" y="3534990"/>
                </a:cubicBezTo>
                <a:cubicBezTo>
                  <a:pt x="92019" y="3533125"/>
                  <a:pt x="80706" y="3481126"/>
                  <a:pt x="79835" y="3454133"/>
                </a:cubicBezTo>
                <a:cubicBezTo>
                  <a:pt x="78963" y="3427139"/>
                  <a:pt x="96173" y="3390611"/>
                  <a:pt x="83991" y="3373027"/>
                </a:cubicBezTo>
                <a:cubicBezTo>
                  <a:pt x="80767" y="3298527"/>
                  <a:pt x="69808" y="3290617"/>
                  <a:pt x="62958" y="3222737"/>
                </a:cubicBezTo>
                <a:cubicBezTo>
                  <a:pt x="59618" y="3146284"/>
                  <a:pt x="39695" y="3184007"/>
                  <a:pt x="49209" y="3118188"/>
                </a:cubicBezTo>
                <a:cubicBezTo>
                  <a:pt x="65221" y="3109217"/>
                  <a:pt x="85573" y="3024732"/>
                  <a:pt x="78480" y="3003808"/>
                </a:cubicBezTo>
                <a:cubicBezTo>
                  <a:pt x="78037" y="2966753"/>
                  <a:pt x="77812" y="2989870"/>
                  <a:pt x="77566" y="2944921"/>
                </a:cubicBezTo>
                <a:lnTo>
                  <a:pt x="94406" y="2877744"/>
                </a:lnTo>
                <a:cubicBezTo>
                  <a:pt x="87936" y="2880724"/>
                  <a:pt x="108480" y="2822146"/>
                  <a:pt x="108051" y="2807161"/>
                </a:cubicBezTo>
                <a:cubicBezTo>
                  <a:pt x="110507" y="2775643"/>
                  <a:pt x="80880" y="2769288"/>
                  <a:pt x="107377" y="2752347"/>
                </a:cubicBezTo>
                <a:lnTo>
                  <a:pt x="114975" y="2748299"/>
                </a:lnTo>
                <a:cubicBezTo>
                  <a:pt x="115205" y="2745962"/>
                  <a:pt x="115434" y="2743625"/>
                  <a:pt x="115663" y="2741288"/>
                </a:cubicBezTo>
                <a:cubicBezTo>
                  <a:pt x="115098" y="2737657"/>
                  <a:pt x="112995" y="2735847"/>
                  <a:pt x="107929" y="2737160"/>
                </a:cubicBezTo>
                <a:cubicBezTo>
                  <a:pt x="126569" y="2705347"/>
                  <a:pt x="119693" y="2699356"/>
                  <a:pt x="122707" y="2659631"/>
                </a:cubicBezTo>
                <a:cubicBezTo>
                  <a:pt x="135394" y="2612127"/>
                  <a:pt x="120483" y="2628594"/>
                  <a:pt x="145471" y="2573336"/>
                </a:cubicBezTo>
                <a:cubicBezTo>
                  <a:pt x="156086" y="2559732"/>
                  <a:pt x="170382" y="2541339"/>
                  <a:pt x="170626" y="2528057"/>
                </a:cubicBezTo>
                <a:lnTo>
                  <a:pt x="202713" y="2489594"/>
                </a:lnTo>
                <a:cubicBezTo>
                  <a:pt x="203853" y="2487774"/>
                  <a:pt x="204248" y="2473350"/>
                  <a:pt x="203650" y="2468303"/>
                </a:cubicBezTo>
                <a:lnTo>
                  <a:pt x="223316" y="2460480"/>
                </a:lnTo>
                <a:lnTo>
                  <a:pt x="215120" y="2423535"/>
                </a:lnTo>
                <a:lnTo>
                  <a:pt x="223455" y="2404394"/>
                </a:lnTo>
                <a:cubicBezTo>
                  <a:pt x="243490" y="2392610"/>
                  <a:pt x="229596" y="2347474"/>
                  <a:pt x="238853" y="2324643"/>
                </a:cubicBezTo>
                <a:cubicBezTo>
                  <a:pt x="239504" y="2297698"/>
                  <a:pt x="266477" y="2284202"/>
                  <a:pt x="272463" y="2255535"/>
                </a:cubicBezTo>
                <a:cubicBezTo>
                  <a:pt x="290597" y="2249648"/>
                  <a:pt x="306594" y="2207828"/>
                  <a:pt x="294092" y="2184679"/>
                </a:cubicBezTo>
                <a:lnTo>
                  <a:pt x="323221" y="2093132"/>
                </a:lnTo>
                <a:cubicBezTo>
                  <a:pt x="348282" y="2084587"/>
                  <a:pt x="366071" y="1985868"/>
                  <a:pt x="377324" y="1950235"/>
                </a:cubicBezTo>
                <a:cubicBezTo>
                  <a:pt x="397581" y="1920183"/>
                  <a:pt x="445208" y="1898905"/>
                  <a:pt x="457649" y="1861568"/>
                </a:cubicBezTo>
                <a:cubicBezTo>
                  <a:pt x="464664" y="1810687"/>
                  <a:pt x="447457" y="1869507"/>
                  <a:pt x="451972" y="1809499"/>
                </a:cubicBezTo>
                <a:cubicBezTo>
                  <a:pt x="450982" y="1754297"/>
                  <a:pt x="465413" y="1767680"/>
                  <a:pt x="474550" y="1693716"/>
                </a:cubicBezTo>
                <a:cubicBezTo>
                  <a:pt x="473258" y="1654244"/>
                  <a:pt x="481626" y="1627007"/>
                  <a:pt x="481301" y="1605195"/>
                </a:cubicBezTo>
                <a:cubicBezTo>
                  <a:pt x="490491" y="1568952"/>
                  <a:pt x="493569" y="1564518"/>
                  <a:pt x="497837" y="1516217"/>
                </a:cubicBezTo>
                <a:cubicBezTo>
                  <a:pt x="503639" y="1488452"/>
                  <a:pt x="534082" y="1457870"/>
                  <a:pt x="513281" y="1429841"/>
                </a:cubicBezTo>
                <a:cubicBezTo>
                  <a:pt x="527326" y="1412325"/>
                  <a:pt x="570430" y="1413592"/>
                  <a:pt x="550104" y="1380081"/>
                </a:cubicBezTo>
                <a:cubicBezTo>
                  <a:pt x="575583" y="1394128"/>
                  <a:pt x="551452" y="1335176"/>
                  <a:pt x="574526" y="1334891"/>
                </a:cubicBezTo>
                <a:cubicBezTo>
                  <a:pt x="593486" y="1336427"/>
                  <a:pt x="633157" y="1194568"/>
                  <a:pt x="638123" y="1185551"/>
                </a:cubicBezTo>
                <a:cubicBezTo>
                  <a:pt x="647468" y="1149210"/>
                  <a:pt x="657504" y="1148087"/>
                  <a:pt x="664747" y="1111168"/>
                </a:cubicBezTo>
                <a:cubicBezTo>
                  <a:pt x="679107" y="1057226"/>
                  <a:pt x="652121" y="1022543"/>
                  <a:pt x="664913" y="993353"/>
                </a:cubicBezTo>
                <a:cubicBezTo>
                  <a:pt x="684189" y="960214"/>
                  <a:pt x="707497" y="867450"/>
                  <a:pt x="721256" y="813953"/>
                </a:cubicBezTo>
                <a:cubicBezTo>
                  <a:pt x="734607" y="746430"/>
                  <a:pt x="738988" y="666470"/>
                  <a:pt x="745023" y="588218"/>
                </a:cubicBezTo>
                <a:cubicBezTo>
                  <a:pt x="735393" y="475380"/>
                  <a:pt x="719076" y="536119"/>
                  <a:pt x="725253" y="376479"/>
                </a:cubicBezTo>
                <a:lnTo>
                  <a:pt x="735457" y="280992"/>
                </a:lnTo>
                <a:cubicBezTo>
                  <a:pt x="735270" y="276227"/>
                  <a:pt x="742007" y="223140"/>
                  <a:pt x="741820" y="218374"/>
                </a:cubicBezTo>
                <a:lnTo>
                  <a:pt x="735299" y="188178"/>
                </a:lnTo>
                <a:lnTo>
                  <a:pt x="764938" y="152404"/>
                </a:lnTo>
                <a:cubicBezTo>
                  <a:pt x="776066" y="136342"/>
                  <a:pt x="783668" y="122048"/>
                  <a:pt x="802071" y="91810"/>
                </a:cubicBezTo>
                <a:lnTo>
                  <a:pt x="849585" y="301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87983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99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7" name="Ink 10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07" name="Ink 10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940161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16B81A-2125-43AF-94BB-419E7FA2D8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0879" y="609601"/>
            <a:ext cx="4476464" cy="12160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1000"/>
              </a:spcAft>
            </a:pPr>
            <a:r>
              <a:rPr lang="en-US" dirty="0"/>
              <a:t>Bloody Sunday:</a:t>
            </a:r>
            <a:endParaRPr lang="en-US" dirty="0">
              <a:effectLst/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2C32F89-F2EB-4F81-95F1-1E66AC830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0879" y="2163685"/>
            <a:ext cx="3875963" cy="410702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pc="50" dirty="0">
                <a:effectLst/>
              </a:rPr>
              <a:t>Sunday 30th January 1972, Londonderry</a:t>
            </a:r>
            <a:endParaRPr lang="en-US" spc="5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pc="50" dirty="0">
                <a:effectLst/>
              </a:rPr>
              <a:t>15,000 people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pc="50" dirty="0">
                <a:effectLst/>
              </a:rPr>
              <a:t>Protest against internment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pc="50" dirty="0">
                <a:effectLst/>
              </a:rPr>
              <a:t>Protest technically illegal 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pc="50" dirty="0">
                <a:effectLst/>
              </a:rPr>
              <a:t>1st Battalion, Parachute Regiment</a:t>
            </a:r>
          </a:p>
          <a:p>
            <a:pPr marL="285750" lvl="0" indent="-28575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pc="50" dirty="0">
                <a:effectLst/>
              </a:rPr>
              <a:t>Fourteen killed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F23FCC-1FF1-A984-C2D6-908C61B46F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1052" r="18561" b="-156"/>
          <a:stretch/>
        </p:blipFill>
        <p:spPr>
          <a:xfrm>
            <a:off x="5251839" y="-43707"/>
            <a:ext cx="6984322" cy="6912583"/>
          </a:xfrm>
          <a:custGeom>
            <a:avLst/>
            <a:gdLst/>
            <a:ahLst/>
            <a:cxnLst/>
            <a:rect l="l" t="t" r="r" b="b"/>
            <a:pathLst>
              <a:path w="6940161" h="6857999">
                <a:moveTo>
                  <a:pt x="857190" y="0"/>
                </a:moveTo>
                <a:lnTo>
                  <a:pt x="6940161" y="0"/>
                </a:lnTo>
                <a:lnTo>
                  <a:pt x="6940161" y="6857999"/>
                </a:lnTo>
                <a:lnTo>
                  <a:pt x="496459" y="6857999"/>
                </a:lnTo>
                <a:lnTo>
                  <a:pt x="486507" y="6839466"/>
                </a:lnTo>
                <a:cubicBezTo>
                  <a:pt x="477389" y="6820641"/>
                  <a:pt x="471173" y="6801859"/>
                  <a:pt x="480078" y="6795812"/>
                </a:cubicBezTo>
                <a:cubicBezTo>
                  <a:pt x="475408" y="6761382"/>
                  <a:pt x="493736" y="6723009"/>
                  <a:pt x="482330" y="6676796"/>
                </a:cubicBezTo>
                <a:cubicBezTo>
                  <a:pt x="479519" y="6617030"/>
                  <a:pt x="476161" y="6634511"/>
                  <a:pt x="469648" y="6539722"/>
                </a:cubicBezTo>
                <a:cubicBezTo>
                  <a:pt x="459969" y="6498384"/>
                  <a:pt x="496382" y="6456575"/>
                  <a:pt x="477855" y="6433501"/>
                </a:cubicBezTo>
                <a:cubicBezTo>
                  <a:pt x="464018" y="6378655"/>
                  <a:pt x="442310" y="6325849"/>
                  <a:pt x="414008" y="6271586"/>
                </a:cubicBezTo>
                <a:cubicBezTo>
                  <a:pt x="378091" y="6226697"/>
                  <a:pt x="377466" y="6140798"/>
                  <a:pt x="299660" y="6080454"/>
                </a:cubicBezTo>
                <a:cubicBezTo>
                  <a:pt x="268606" y="6014324"/>
                  <a:pt x="244498" y="5964143"/>
                  <a:pt x="221239" y="5913249"/>
                </a:cubicBezTo>
                <a:cubicBezTo>
                  <a:pt x="210139" y="5897439"/>
                  <a:pt x="175369" y="5809427"/>
                  <a:pt x="160103" y="5775094"/>
                </a:cubicBezTo>
                <a:cubicBezTo>
                  <a:pt x="87298" y="5686529"/>
                  <a:pt x="103897" y="5672717"/>
                  <a:pt x="87873" y="5573809"/>
                </a:cubicBezTo>
                <a:cubicBezTo>
                  <a:pt x="76224" y="5541231"/>
                  <a:pt x="76748" y="5525076"/>
                  <a:pt x="57933" y="5490695"/>
                </a:cubicBezTo>
                <a:lnTo>
                  <a:pt x="30889" y="5398377"/>
                </a:lnTo>
                <a:lnTo>
                  <a:pt x="34140" y="5390971"/>
                </a:lnTo>
                <a:lnTo>
                  <a:pt x="35928" y="5390229"/>
                </a:lnTo>
                <a:lnTo>
                  <a:pt x="16968" y="5309266"/>
                </a:lnTo>
                <a:cubicBezTo>
                  <a:pt x="13970" y="5303642"/>
                  <a:pt x="-917" y="5289094"/>
                  <a:pt x="2490" y="5276920"/>
                </a:cubicBezTo>
                <a:lnTo>
                  <a:pt x="24907" y="5208159"/>
                </a:lnTo>
                <a:lnTo>
                  <a:pt x="31839" y="5162682"/>
                </a:lnTo>
                <a:cubicBezTo>
                  <a:pt x="28501" y="5155528"/>
                  <a:pt x="24609" y="5048935"/>
                  <a:pt x="18796" y="5043371"/>
                </a:cubicBezTo>
                <a:cubicBezTo>
                  <a:pt x="54584" y="4976689"/>
                  <a:pt x="5001" y="4985095"/>
                  <a:pt x="14358" y="4908985"/>
                </a:cubicBezTo>
                <a:cubicBezTo>
                  <a:pt x="17201" y="4816358"/>
                  <a:pt x="5675" y="4749418"/>
                  <a:pt x="4769" y="4643799"/>
                </a:cubicBezTo>
                <a:cubicBezTo>
                  <a:pt x="4111" y="4581455"/>
                  <a:pt x="-7137" y="4509050"/>
                  <a:pt x="7402" y="4395547"/>
                </a:cubicBezTo>
                <a:cubicBezTo>
                  <a:pt x="11591" y="4330720"/>
                  <a:pt x="28535" y="4313913"/>
                  <a:pt x="23462" y="4274064"/>
                </a:cubicBezTo>
                <a:cubicBezTo>
                  <a:pt x="22995" y="4245538"/>
                  <a:pt x="22530" y="4217012"/>
                  <a:pt x="22063" y="4188486"/>
                </a:cubicBezTo>
                <a:lnTo>
                  <a:pt x="24672" y="4170100"/>
                </a:lnTo>
                <a:lnTo>
                  <a:pt x="34973" y="4166123"/>
                </a:lnTo>
                <a:lnTo>
                  <a:pt x="26424" y="4120096"/>
                </a:lnTo>
                <a:cubicBezTo>
                  <a:pt x="28986" y="4109871"/>
                  <a:pt x="49338" y="4079429"/>
                  <a:pt x="47886" y="4066698"/>
                </a:cubicBezTo>
                <a:cubicBezTo>
                  <a:pt x="26522" y="4022850"/>
                  <a:pt x="34453" y="4030338"/>
                  <a:pt x="47327" y="3969172"/>
                </a:cubicBezTo>
                <a:cubicBezTo>
                  <a:pt x="40297" y="3948973"/>
                  <a:pt x="40044" y="3857354"/>
                  <a:pt x="53093" y="3844350"/>
                </a:cubicBezTo>
                <a:cubicBezTo>
                  <a:pt x="55739" y="3830819"/>
                  <a:pt x="50778" y="3815585"/>
                  <a:pt x="64866" y="3808459"/>
                </a:cubicBezTo>
                <a:cubicBezTo>
                  <a:pt x="81775" y="3797121"/>
                  <a:pt x="54599" y="3752382"/>
                  <a:pt x="74864" y="3757643"/>
                </a:cubicBezTo>
                <a:cubicBezTo>
                  <a:pt x="56224" y="3725828"/>
                  <a:pt x="74270" y="3660981"/>
                  <a:pt x="82640" y="3632606"/>
                </a:cubicBezTo>
                <a:cubicBezTo>
                  <a:pt x="85981" y="3582255"/>
                  <a:pt x="88778" y="3571708"/>
                  <a:pt x="89222" y="3534990"/>
                </a:cubicBezTo>
                <a:cubicBezTo>
                  <a:pt x="92019" y="3533125"/>
                  <a:pt x="80706" y="3481126"/>
                  <a:pt x="79835" y="3454133"/>
                </a:cubicBezTo>
                <a:cubicBezTo>
                  <a:pt x="78963" y="3427139"/>
                  <a:pt x="96173" y="3390611"/>
                  <a:pt x="83991" y="3373027"/>
                </a:cubicBezTo>
                <a:cubicBezTo>
                  <a:pt x="80767" y="3298527"/>
                  <a:pt x="69808" y="3290617"/>
                  <a:pt x="62958" y="3222737"/>
                </a:cubicBezTo>
                <a:cubicBezTo>
                  <a:pt x="59618" y="3146284"/>
                  <a:pt x="39695" y="3184007"/>
                  <a:pt x="49209" y="3118188"/>
                </a:cubicBezTo>
                <a:cubicBezTo>
                  <a:pt x="65221" y="3109217"/>
                  <a:pt x="85573" y="3024732"/>
                  <a:pt x="78480" y="3003808"/>
                </a:cubicBezTo>
                <a:cubicBezTo>
                  <a:pt x="78037" y="2966753"/>
                  <a:pt x="77812" y="2989870"/>
                  <a:pt x="77566" y="2944921"/>
                </a:cubicBezTo>
                <a:lnTo>
                  <a:pt x="94406" y="2877744"/>
                </a:lnTo>
                <a:cubicBezTo>
                  <a:pt x="87936" y="2880724"/>
                  <a:pt x="108480" y="2822146"/>
                  <a:pt x="108051" y="2807161"/>
                </a:cubicBezTo>
                <a:cubicBezTo>
                  <a:pt x="110507" y="2775643"/>
                  <a:pt x="80880" y="2769288"/>
                  <a:pt x="107377" y="2752347"/>
                </a:cubicBezTo>
                <a:lnTo>
                  <a:pt x="114975" y="2748299"/>
                </a:lnTo>
                <a:cubicBezTo>
                  <a:pt x="115205" y="2745962"/>
                  <a:pt x="115434" y="2743625"/>
                  <a:pt x="115663" y="2741288"/>
                </a:cubicBezTo>
                <a:cubicBezTo>
                  <a:pt x="115098" y="2737657"/>
                  <a:pt x="112995" y="2735847"/>
                  <a:pt x="107929" y="2737160"/>
                </a:cubicBezTo>
                <a:cubicBezTo>
                  <a:pt x="126569" y="2705347"/>
                  <a:pt x="119693" y="2699356"/>
                  <a:pt x="122707" y="2659631"/>
                </a:cubicBezTo>
                <a:cubicBezTo>
                  <a:pt x="135394" y="2612127"/>
                  <a:pt x="120483" y="2628594"/>
                  <a:pt x="145471" y="2573336"/>
                </a:cubicBezTo>
                <a:cubicBezTo>
                  <a:pt x="156086" y="2559732"/>
                  <a:pt x="170382" y="2541339"/>
                  <a:pt x="170626" y="2528057"/>
                </a:cubicBezTo>
                <a:lnTo>
                  <a:pt x="202713" y="2489594"/>
                </a:lnTo>
                <a:cubicBezTo>
                  <a:pt x="203853" y="2487774"/>
                  <a:pt x="204248" y="2473350"/>
                  <a:pt x="203650" y="2468303"/>
                </a:cubicBezTo>
                <a:lnTo>
                  <a:pt x="223316" y="2460480"/>
                </a:lnTo>
                <a:lnTo>
                  <a:pt x="215120" y="2423535"/>
                </a:lnTo>
                <a:lnTo>
                  <a:pt x="223455" y="2404394"/>
                </a:lnTo>
                <a:cubicBezTo>
                  <a:pt x="243490" y="2392610"/>
                  <a:pt x="229596" y="2347474"/>
                  <a:pt x="238853" y="2324643"/>
                </a:cubicBezTo>
                <a:cubicBezTo>
                  <a:pt x="239504" y="2297698"/>
                  <a:pt x="266477" y="2284202"/>
                  <a:pt x="272463" y="2255535"/>
                </a:cubicBezTo>
                <a:cubicBezTo>
                  <a:pt x="290597" y="2249648"/>
                  <a:pt x="306594" y="2207828"/>
                  <a:pt x="294092" y="2184679"/>
                </a:cubicBezTo>
                <a:lnTo>
                  <a:pt x="323221" y="2093132"/>
                </a:lnTo>
                <a:cubicBezTo>
                  <a:pt x="348282" y="2084587"/>
                  <a:pt x="366071" y="1985868"/>
                  <a:pt x="377324" y="1950235"/>
                </a:cubicBezTo>
                <a:cubicBezTo>
                  <a:pt x="397581" y="1920183"/>
                  <a:pt x="445208" y="1898905"/>
                  <a:pt x="457649" y="1861568"/>
                </a:cubicBezTo>
                <a:cubicBezTo>
                  <a:pt x="464664" y="1810687"/>
                  <a:pt x="447457" y="1869507"/>
                  <a:pt x="451972" y="1809499"/>
                </a:cubicBezTo>
                <a:cubicBezTo>
                  <a:pt x="450982" y="1754297"/>
                  <a:pt x="465413" y="1767680"/>
                  <a:pt x="474550" y="1693716"/>
                </a:cubicBezTo>
                <a:cubicBezTo>
                  <a:pt x="473258" y="1654244"/>
                  <a:pt x="481626" y="1627007"/>
                  <a:pt x="481301" y="1605195"/>
                </a:cubicBezTo>
                <a:cubicBezTo>
                  <a:pt x="490491" y="1568952"/>
                  <a:pt x="493569" y="1564518"/>
                  <a:pt x="497837" y="1516217"/>
                </a:cubicBezTo>
                <a:cubicBezTo>
                  <a:pt x="503639" y="1488452"/>
                  <a:pt x="534082" y="1457870"/>
                  <a:pt x="513281" y="1429841"/>
                </a:cubicBezTo>
                <a:cubicBezTo>
                  <a:pt x="527326" y="1412325"/>
                  <a:pt x="570430" y="1413592"/>
                  <a:pt x="550104" y="1380081"/>
                </a:cubicBezTo>
                <a:cubicBezTo>
                  <a:pt x="575583" y="1394128"/>
                  <a:pt x="551452" y="1335176"/>
                  <a:pt x="574526" y="1334891"/>
                </a:cubicBezTo>
                <a:cubicBezTo>
                  <a:pt x="593486" y="1336427"/>
                  <a:pt x="633157" y="1194568"/>
                  <a:pt x="638123" y="1185551"/>
                </a:cubicBezTo>
                <a:cubicBezTo>
                  <a:pt x="647468" y="1149210"/>
                  <a:pt x="657504" y="1148087"/>
                  <a:pt x="664747" y="1111168"/>
                </a:cubicBezTo>
                <a:cubicBezTo>
                  <a:pt x="679107" y="1057226"/>
                  <a:pt x="652121" y="1022543"/>
                  <a:pt x="664913" y="993353"/>
                </a:cubicBezTo>
                <a:cubicBezTo>
                  <a:pt x="684189" y="960214"/>
                  <a:pt x="707497" y="867450"/>
                  <a:pt x="721256" y="813953"/>
                </a:cubicBezTo>
                <a:cubicBezTo>
                  <a:pt x="734607" y="746430"/>
                  <a:pt x="738988" y="666470"/>
                  <a:pt x="745023" y="588218"/>
                </a:cubicBezTo>
                <a:cubicBezTo>
                  <a:pt x="735393" y="475380"/>
                  <a:pt x="719076" y="536119"/>
                  <a:pt x="725253" y="376479"/>
                </a:cubicBezTo>
                <a:lnTo>
                  <a:pt x="735457" y="280992"/>
                </a:lnTo>
                <a:cubicBezTo>
                  <a:pt x="735270" y="276227"/>
                  <a:pt x="742007" y="223140"/>
                  <a:pt x="741820" y="218374"/>
                </a:cubicBezTo>
                <a:lnTo>
                  <a:pt x="735299" y="188178"/>
                </a:lnTo>
                <a:lnTo>
                  <a:pt x="764938" y="152404"/>
                </a:lnTo>
                <a:cubicBezTo>
                  <a:pt x="776066" y="136342"/>
                  <a:pt x="783668" y="122048"/>
                  <a:pt x="802071" y="91810"/>
                </a:cubicBezTo>
                <a:lnTo>
                  <a:pt x="849585" y="301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52727305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rchive">
      <a:dk1>
        <a:sysClr val="windowText" lastClr="000000"/>
      </a:dk1>
      <a:lt1>
        <a:sysClr val="window" lastClr="FFFFFF"/>
      </a:lt1>
      <a:dk2>
        <a:srgbClr val="353B3D"/>
      </a:dk2>
      <a:lt2>
        <a:srgbClr val="EEECEA"/>
      </a:lt2>
      <a:accent1>
        <a:srgbClr val="A65E5E"/>
      </a:accent1>
      <a:accent2>
        <a:srgbClr val="9D6053"/>
      </a:accent2>
      <a:accent3>
        <a:srgbClr val="968274"/>
      </a:accent3>
      <a:accent4>
        <a:srgbClr val="878079"/>
      </a:accent4>
      <a:accent5>
        <a:srgbClr val="6C737A"/>
      </a:accent5>
      <a:accent6>
        <a:srgbClr val="697777"/>
      </a:accent6>
      <a:hlink>
        <a:srgbClr val="A25872"/>
      </a:hlink>
      <a:folHlink>
        <a:srgbClr val="667A7E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80</Words>
  <Application>Microsoft Office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4</vt:i4>
      </vt:variant>
    </vt:vector>
  </HeadingPairs>
  <TitlesOfParts>
    <vt:vector size="8" baseType="lpstr">
      <vt:lpstr>Arial</vt:lpstr>
      <vt:lpstr>Bembo</vt:lpstr>
      <vt:lpstr>Calibri</vt:lpstr>
      <vt:lpstr>ArchiveVTI</vt:lpstr>
      <vt:lpstr>Bloody Sunday – The Spark</vt:lpstr>
      <vt:lpstr>The Conflict:</vt:lpstr>
      <vt:lpstr>The spark:</vt:lpstr>
      <vt:lpstr>Bloody Sunday: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Bloody Sunday – The Spark</dc:title>
  <dc:creator>Aleks Holland Johansen</dc:creator>
  <cp:lastModifiedBy>Aleks Holland Johansen</cp:lastModifiedBy>
  <cp:revision>2</cp:revision>
  <dcterms:created xsi:type="dcterms:W3CDTF">2023-06-21T11:49:26Z</dcterms:created>
  <dcterms:modified xsi:type="dcterms:W3CDTF">2023-06-27T11:47:57Z</dcterms:modified>
</cp:coreProperties>
</file>

<file path=docProps/thumbnail.jpeg>
</file>